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3" Type="http://schemas.openxmlformats.org/officeDocument/2006/relationships/image" Target="../media/image15.jpeg"/><Relationship Id="rId4" Type="http://schemas.openxmlformats.org/officeDocument/2006/relationships/image" Target="../media/image17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1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1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.jpeg"/><Relationship Id="rId5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9.png"/><Relationship Id="rId4" Type="http://schemas.openxmlformats.org/officeDocument/2006/relationships/image" Target="../media/image25.jpeg"/><Relationship Id="rId5" Type="http://schemas.openxmlformats.org/officeDocument/2006/relationships/image" Target="../media/image26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14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openxmlformats.org/officeDocument/2006/relationships/image" Target="../media/image24.jpeg"/><Relationship Id="rId4" Type="http://schemas.openxmlformats.org/officeDocument/2006/relationships/image" Target="../media/image27.jpeg"/><Relationship Id="rId5" Type="http://schemas.openxmlformats.org/officeDocument/2006/relationships/image" Target="../media/image29.jpeg"/><Relationship Id="rId6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9.png"/><Relationship Id="rId4" Type="http://schemas.openxmlformats.org/officeDocument/2006/relationships/image" Target="../media/image30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7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7.jpeg"/><Relationship Id="rId5" Type="http://schemas.openxmlformats.org/officeDocument/2006/relationships/image" Target="../media/image1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1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HomeScreen.jpg"/>
          <p:cNvPicPr/>
          <p:nvPr/>
        </p:nvPicPr>
        <p:blipFill>
          <a:blip r:embed="rId2">
            <a:extLst/>
          </a:blip>
          <a:srcRect l="21055" t="0" r="21055" b="0"/>
          <a:stretch>
            <a:fillRect/>
          </a:stretch>
        </p:blipFill>
        <p:spPr>
          <a:xfrm>
            <a:off x="5756909" y="1631872"/>
            <a:ext cx="2527136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6282706" y="6981190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34" name="Shape 34"/>
          <p:cNvSpPr/>
          <p:nvPr/>
        </p:nvSpPr>
        <p:spPr>
          <a:xfrm>
            <a:off x="9853040" y="3390900"/>
            <a:ext cx="190423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Scroll to browse questions</a:t>
            </a:r>
          </a:p>
        </p:txBody>
      </p:sp>
      <p:sp>
        <p:nvSpPr>
          <p:cNvPr id="35" name="Shape 35"/>
          <p:cNvSpPr/>
          <p:nvPr/>
        </p:nvSpPr>
        <p:spPr>
          <a:xfrm flipH="1" rot="17125898">
            <a:off x="8826117" y="3355266"/>
            <a:ext cx="891429" cy="1313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pic>
        <p:nvPicPr>
          <p:cNvPr id="36" name="ic_action_camer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719" y="7170419"/>
            <a:ext cx="609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c_action_cha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5719" y="5511800"/>
            <a:ext cx="6096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c_action_collaps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5719" y="1778000"/>
            <a:ext cx="6096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c_action_download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719" y="4018279"/>
            <a:ext cx="609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c_action_importa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5719" y="3271520"/>
            <a:ext cx="609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c_action_reply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5719" y="4765040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2288057" y="1943100"/>
            <a:ext cx="60548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Upvote</a:t>
            </a:r>
          </a:p>
        </p:txBody>
      </p:sp>
      <p:sp>
        <p:nvSpPr>
          <p:cNvPr id="43" name="Shape 43"/>
          <p:cNvSpPr/>
          <p:nvPr/>
        </p:nvSpPr>
        <p:spPr>
          <a:xfrm>
            <a:off x="2262606" y="3436620"/>
            <a:ext cx="65638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Favorite</a:t>
            </a:r>
          </a:p>
        </p:txBody>
      </p:sp>
      <p:sp>
        <p:nvSpPr>
          <p:cNvPr id="44" name="Shape 44"/>
          <p:cNvSpPr/>
          <p:nvPr/>
        </p:nvSpPr>
        <p:spPr>
          <a:xfrm>
            <a:off x="2273249" y="4183379"/>
            <a:ext cx="11024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Mark as offline</a:t>
            </a:r>
          </a:p>
        </p:txBody>
      </p:sp>
      <p:sp>
        <p:nvSpPr>
          <p:cNvPr id="45" name="Shape 45"/>
          <p:cNvSpPr/>
          <p:nvPr/>
        </p:nvSpPr>
        <p:spPr>
          <a:xfrm>
            <a:off x="2292299" y="4930140"/>
            <a:ext cx="6224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Answer</a:t>
            </a:r>
          </a:p>
        </p:txBody>
      </p:sp>
      <p:sp>
        <p:nvSpPr>
          <p:cNvPr id="46" name="Shape 46"/>
          <p:cNvSpPr/>
          <p:nvPr/>
        </p:nvSpPr>
        <p:spPr>
          <a:xfrm>
            <a:off x="2326182" y="5676900"/>
            <a:ext cx="5038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Reply</a:t>
            </a:r>
          </a:p>
        </p:txBody>
      </p:sp>
      <p:sp>
        <p:nvSpPr>
          <p:cNvPr id="47" name="Shape 47"/>
          <p:cNvSpPr/>
          <p:nvPr/>
        </p:nvSpPr>
        <p:spPr>
          <a:xfrm>
            <a:off x="2402255" y="7335519"/>
            <a:ext cx="17858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Picture Present Indicator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419100" y="520700"/>
            <a:ext cx="103363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Sort questions by most upvoted (or least upvoted)</a:t>
            </a:r>
          </a:p>
        </p:txBody>
      </p:sp>
      <p:pic>
        <p:nvPicPr>
          <p:cNvPr id="154" name="HomeScreenAfterUpvoteQ.jpg"/>
          <p:cNvPicPr/>
          <p:nvPr/>
        </p:nvPicPr>
        <p:blipFill>
          <a:blip r:embed="rId2">
            <a:extLst/>
          </a:blip>
          <a:srcRect l="20424" t="0" r="20424" b="0"/>
          <a:stretch>
            <a:fillRect/>
          </a:stretch>
        </p:blipFill>
        <p:spPr>
          <a:xfrm>
            <a:off x="1980565" y="2015451"/>
            <a:ext cx="2582222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2512628" y="733428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156" name="HomeScreenSortedByMenu.jpg"/>
          <p:cNvPicPr/>
          <p:nvPr/>
        </p:nvPicPr>
        <p:blipFill>
          <a:blip r:embed="rId3">
            <a:extLst/>
          </a:blip>
          <a:srcRect l="20432" t="0" r="20432" b="0"/>
          <a:stretch>
            <a:fillRect/>
          </a:stretch>
        </p:blipFill>
        <p:spPr>
          <a:xfrm>
            <a:off x="5238154" y="2015451"/>
            <a:ext cx="2581508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HomeScreenSortedByMostUpvotes.jpg"/>
          <p:cNvPicPr/>
          <p:nvPr/>
        </p:nvPicPr>
        <p:blipFill>
          <a:blip r:embed="rId4">
            <a:extLst/>
          </a:blip>
          <a:srcRect l="21037" t="0" r="21037" b="0"/>
          <a:stretch>
            <a:fillRect/>
          </a:stretch>
        </p:blipFill>
        <p:spPr>
          <a:xfrm>
            <a:off x="8495347" y="2015451"/>
            <a:ext cx="2528723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9000820" y="733428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59" name="Shape 159"/>
          <p:cNvSpPr/>
          <p:nvPr/>
        </p:nvSpPr>
        <p:spPr>
          <a:xfrm>
            <a:off x="5743428" y="733428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60" name="Shape 160"/>
          <p:cNvSpPr/>
          <p:nvPr/>
        </p:nvSpPr>
        <p:spPr>
          <a:xfrm flipH="1" rot="850300">
            <a:off x="3909407" y="324525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" name="Shape 161"/>
          <p:cNvSpPr/>
          <p:nvPr/>
        </p:nvSpPr>
        <p:spPr>
          <a:xfrm flipH="1" rot="850300">
            <a:off x="7246967" y="401233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2" name="Shape 162"/>
          <p:cNvSpPr/>
          <p:nvPr/>
        </p:nvSpPr>
        <p:spPr>
          <a:xfrm>
            <a:off x="8732698" y="3545839"/>
            <a:ext cx="224196" cy="22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3" name="Shape 163"/>
          <p:cNvSpPr/>
          <p:nvPr/>
        </p:nvSpPr>
        <p:spPr>
          <a:xfrm>
            <a:off x="8732698" y="4333239"/>
            <a:ext cx="224196" cy="22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8478494" y="1734820"/>
            <a:ext cx="272293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Questions are sorted by most upvoted</a:t>
            </a:r>
          </a:p>
        </p:txBody>
      </p:sp>
      <p:sp>
        <p:nvSpPr>
          <p:cNvPr id="165" name="Shape 165"/>
          <p:cNvSpPr/>
          <p:nvPr/>
        </p:nvSpPr>
        <p:spPr>
          <a:xfrm rot="6325898">
            <a:off x="9327286" y="2332760"/>
            <a:ext cx="1307539" cy="979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19100" y="520700"/>
            <a:ext cx="108795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Sort questions by if they have(or don’t have) pictures</a:t>
            </a:r>
          </a:p>
        </p:txBody>
      </p:sp>
      <p:pic>
        <p:nvPicPr>
          <p:cNvPr id="168" name="HomeScreenAfterUpvoteQ.jpg"/>
          <p:cNvPicPr/>
          <p:nvPr/>
        </p:nvPicPr>
        <p:blipFill>
          <a:blip r:embed="rId2">
            <a:extLst/>
          </a:blip>
          <a:srcRect l="20424" t="0" r="20424" b="0"/>
          <a:stretch>
            <a:fillRect/>
          </a:stretch>
        </p:blipFill>
        <p:spPr>
          <a:xfrm>
            <a:off x="1980565" y="2015451"/>
            <a:ext cx="2582222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2512628" y="733428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170" name="HomeScreenSortedByMenu.jpg"/>
          <p:cNvPicPr/>
          <p:nvPr/>
        </p:nvPicPr>
        <p:blipFill>
          <a:blip r:embed="rId3">
            <a:extLst/>
          </a:blip>
          <a:srcRect l="20432" t="0" r="20432" b="0"/>
          <a:stretch>
            <a:fillRect/>
          </a:stretch>
        </p:blipFill>
        <p:spPr>
          <a:xfrm>
            <a:off x="5238154" y="2015451"/>
            <a:ext cx="2581508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5743428" y="733428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72" name="Shape 172"/>
          <p:cNvSpPr/>
          <p:nvPr/>
        </p:nvSpPr>
        <p:spPr>
          <a:xfrm flipH="1" rot="850300">
            <a:off x="3909407" y="324525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" name="Shape 173"/>
          <p:cNvSpPr/>
          <p:nvPr/>
        </p:nvSpPr>
        <p:spPr>
          <a:xfrm flipH="1" rot="850300">
            <a:off x="7236807" y="428665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74" name="HomeScreenSortedByHasPicture.jpg"/>
          <p:cNvPicPr/>
          <p:nvPr/>
        </p:nvPicPr>
        <p:blipFill>
          <a:blip r:embed="rId4">
            <a:extLst/>
          </a:blip>
          <a:srcRect l="20251" t="0" r="20251" b="0"/>
          <a:stretch>
            <a:fillRect/>
          </a:stretch>
        </p:blipFill>
        <p:spPr>
          <a:xfrm>
            <a:off x="8495347" y="2015451"/>
            <a:ext cx="2597303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9034951" y="733428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76" name="Shape 176"/>
          <p:cNvSpPr/>
          <p:nvPr/>
        </p:nvSpPr>
        <p:spPr>
          <a:xfrm>
            <a:off x="8531847" y="1836420"/>
            <a:ext cx="264993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Questions with pictures are at the top</a:t>
            </a:r>
          </a:p>
        </p:txBody>
      </p:sp>
      <p:sp>
        <p:nvSpPr>
          <p:cNvPr id="177" name="Shape 177"/>
          <p:cNvSpPr/>
          <p:nvPr/>
        </p:nvSpPr>
        <p:spPr>
          <a:xfrm rot="6325898">
            <a:off x="9713366" y="2434360"/>
            <a:ext cx="1307539" cy="979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HomeScreenFavoriteQuestion.jpg"/>
          <p:cNvPicPr/>
          <p:nvPr/>
        </p:nvPicPr>
        <p:blipFill>
          <a:blip r:embed="rId2">
            <a:extLst/>
          </a:blip>
          <a:srcRect l="20485" t="0" r="20485" b="0"/>
          <a:stretch>
            <a:fillRect/>
          </a:stretch>
        </p:blipFill>
        <p:spPr>
          <a:xfrm>
            <a:off x="6544070" y="2020531"/>
            <a:ext cx="2576904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419100" y="520700"/>
            <a:ext cx="600989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Save a question as a favorite</a:t>
            </a:r>
          </a:p>
        </p:txBody>
      </p:sp>
      <p:pic>
        <p:nvPicPr>
          <p:cNvPr id="181" name="HomeScreenAfterUpvoteQ.jp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3220085" y="2020531"/>
            <a:ext cx="2582222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3752148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83" name="Shape 183"/>
          <p:cNvSpPr/>
          <p:nvPr/>
        </p:nvSpPr>
        <p:spPr>
          <a:xfrm>
            <a:off x="7073553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84" name="Shape 184"/>
          <p:cNvSpPr/>
          <p:nvPr/>
        </p:nvSpPr>
        <p:spPr>
          <a:xfrm flipH="1" rot="12036301">
            <a:off x="3020407" y="3999669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7005498" y="4244335"/>
            <a:ext cx="224196" cy="22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NavDrawer.jpg"/>
          <p:cNvPicPr/>
          <p:nvPr/>
        </p:nvPicPr>
        <p:blipFill>
          <a:blip r:embed="rId2">
            <a:extLst/>
          </a:blip>
          <a:srcRect l="20079" t="0" r="20079" b="0"/>
          <a:stretch>
            <a:fillRect/>
          </a:stretch>
        </p:blipFill>
        <p:spPr>
          <a:xfrm>
            <a:off x="1740890" y="1995131"/>
            <a:ext cx="2612305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MyFavs.jpg"/>
          <p:cNvPicPr/>
          <p:nvPr/>
        </p:nvPicPr>
        <p:blipFill>
          <a:blip r:embed="rId3">
            <a:extLst/>
          </a:blip>
          <a:srcRect l="21348" t="0" r="21348" b="0"/>
          <a:stretch>
            <a:fillRect/>
          </a:stretch>
        </p:blipFill>
        <p:spPr>
          <a:xfrm>
            <a:off x="5128774" y="1995131"/>
            <a:ext cx="2501577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 flipH="1" rot="8718149">
            <a:off x="1374487" y="382945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0" name="Shape 190"/>
          <p:cNvSpPr/>
          <p:nvPr/>
        </p:nvSpPr>
        <p:spPr>
          <a:xfrm flipH="1" rot="857688">
            <a:off x="7003127" y="357545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419100" y="520700"/>
            <a:ext cx="103628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questions that I’ve favorited and their replies </a:t>
            </a:r>
          </a:p>
        </p:txBody>
      </p:sp>
      <p:sp>
        <p:nvSpPr>
          <p:cNvPr id="192" name="Shape 192"/>
          <p:cNvSpPr/>
          <p:nvPr/>
        </p:nvSpPr>
        <p:spPr>
          <a:xfrm>
            <a:off x="958468" y="1442065"/>
            <a:ext cx="3132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Available regardless of network connectivity.</a:t>
            </a:r>
          </a:p>
        </p:txBody>
      </p:sp>
      <p:pic>
        <p:nvPicPr>
          <p:cNvPr id="193" name="MyFavsQReplies.jpg"/>
          <p:cNvPicPr/>
          <p:nvPr/>
        </p:nvPicPr>
        <p:blipFill>
          <a:blip r:embed="rId4">
            <a:extLst/>
          </a:blip>
          <a:srcRect l="18534" t="0" r="18534" b="0"/>
          <a:stretch>
            <a:fillRect/>
          </a:stretch>
        </p:blipFill>
        <p:spPr>
          <a:xfrm>
            <a:off x="8578730" y="1995131"/>
            <a:ext cx="2747242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884870" y="7275830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195" name="Shape 195"/>
          <p:cNvSpPr/>
          <p:nvPr/>
        </p:nvSpPr>
        <p:spPr>
          <a:xfrm>
            <a:off x="5352470" y="7275830"/>
            <a:ext cx="20541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My Favorites View</a:t>
            </a:r>
          </a:p>
        </p:txBody>
      </p:sp>
      <p:sp>
        <p:nvSpPr>
          <p:cNvPr id="196" name="Shape 196"/>
          <p:cNvSpPr/>
          <p:nvPr/>
        </p:nvSpPr>
        <p:spPr>
          <a:xfrm>
            <a:off x="8925259" y="7275830"/>
            <a:ext cx="20541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My Favorites View</a:t>
            </a:r>
          </a:p>
        </p:txBody>
      </p:sp>
      <p:sp>
        <p:nvSpPr>
          <p:cNvPr id="197" name="Shape 197"/>
          <p:cNvSpPr/>
          <p:nvPr/>
        </p:nvSpPr>
        <p:spPr>
          <a:xfrm>
            <a:off x="4541773" y="1663700"/>
            <a:ext cx="264109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Click again to remove from favourites</a:t>
            </a:r>
          </a:p>
        </p:txBody>
      </p:sp>
      <p:sp>
        <p:nvSpPr>
          <p:cNvPr id="198" name="Shape 198"/>
          <p:cNvSpPr/>
          <p:nvPr/>
        </p:nvSpPr>
        <p:spPr>
          <a:xfrm rot="6325898">
            <a:off x="4503310" y="2399522"/>
            <a:ext cx="1654908" cy="974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165" y="21461"/>
                  <a:pt x="6267" y="20579"/>
                  <a:pt x="9101" y="19011"/>
                </a:cubicBezTo>
                <a:cubicBezTo>
                  <a:pt x="15808" y="15302"/>
                  <a:pt x="20469" y="8212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HomeScreenAddQToOffline.jpg"/>
          <p:cNvPicPr/>
          <p:nvPr/>
        </p:nvPicPr>
        <p:blipFill>
          <a:blip r:embed="rId2">
            <a:extLst/>
          </a:blip>
          <a:srcRect l="20208" t="0" r="20208" b="0"/>
          <a:stretch>
            <a:fillRect/>
          </a:stretch>
        </p:blipFill>
        <p:spPr>
          <a:xfrm>
            <a:off x="6531965" y="2089150"/>
            <a:ext cx="2601113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419100" y="520700"/>
            <a:ext cx="86858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Mark a question/answer for offline reading</a:t>
            </a:r>
          </a:p>
        </p:txBody>
      </p:sp>
      <p:pic>
        <p:nvPicPr>
          <p:cNvPr id="202" name="HomeScreenAfterUpvoteQ.jp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3220085" y="2020531"/>
            <a:ext cx="2582222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3752148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04" name="Shape 204"/>
          <p:cNvSpPr/>
          <p:nvPr/>
        </p:nvSpPr>
        <p:spPr>
          <a:xfrm>
            <a:off x="7073553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05" name="Shape 205"/>
          <p:cNvSpPr/>
          <p:nvPr/>
        </p:nvSpPr>
        <p:spPr>
          <a:xfrm flipH="1" rot="12036301">
            <a:off x="3226147" y="4550848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7178218" y="4790102"/>
            <a:ext cx="224196" cy="22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OfflineQ&amp;ASelection.jpg"/>
          <p:cNvPicPr/>
          <p:nvPr/>
        </p:nvPicPr>
        <p:blipFill>
          <a:blip r:embed="rId2">
            <a:extLst/>
          </a:blip>
          <a:srcRect l="19629" t="0" r="19629" b="0"/>
          <a:stretch>
            <a:fillRect/>
          </a:stretch>
        </p:blipFill>
        <p:spPr>
          <a:xfrm>
            <a:off x="8626553" y="1995131"/>
            <a:ext cx="2651596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OfflineQAs.jpg"/>
          <p:cNvPicPr/>
          <p:nvPr/>
        </p:nvPicPr>
        <p:blipFill>
          <a:blip r:embed="rId3">
            <a:extLst/>
          </a:blip>
          <a:srcRect l="19682" t="0" r="19682" b="0"/>
          <a:stretch>
            <a:fillRect/>
          </a:stretch>
        </p:blipFill>
        <p:spPr>
          <a:xfrm>
            <a:off x="5217430" y="1995131"/>
            <a:ext cx="2646992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NavDrawer.jpg"/>
          <p:cNvPicPr/>
          <p:nvPr/>
        </p:nvPicPr>
        <p:blipFill>
          <a:blip r:embed="rId4">
            <a:extLst/>
          </a:blip>
          <a:srcRect l="20079" t="0" r="20079" b="0"/>
          <a:stretch>
            <a:fillRect/>
          </a:stretch>
        </p:blipFill>
        <p:spPr>
          <a:xfrm>
            <a:off x="1740890" y="1995131"/>
            <a:ext cx="2612305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 flipH="1" rot="9469508">
            <a:off x="1465927" y="4328016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2" name="Shape 212"/>
          <p:cNvSpPr/>
          <p:nvPr/>
        </p:nvSpPr>
        <p:spPr>
          <a:xfrm flipH="1" rot="857688">
            <a:off x="7440007" y="353481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419100" y="520700"/>
            <a:ext cx="12243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questions &amp; answers that I’ve indicated I want to read </a:t>
            </a:r>
          </a:p>
        </p:txBody>
      </p:sp>
      <p:sp>
        <p:nvSpPr>
          <p:cNvPr id="214" name="Shape 214"/>
          <p:cNvSpPr/>
          <p:nvPr/>
        </p:nvSpPr>
        <p:spPr>
          <a:xfrm>
            <a:off x="958468" y="1442065"/>
            <a:ext cx="3132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Available regardless of network connectivity.</a:t>
            </a:r>
          </a:p>
        </p:txBody>
      </p:sp>
      <p:sp>
        <p:nvSpPr>
          <p:cNvPr id="215" name="Shape 215"/>
          <p:cNvSpPr/>
          <p:nvPr/>
        </p:nvSpPr>
        <p:spPr>
          <a:xfrm>
            <a:off x="1990994" y="7275830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216" name="Shape 216"/>
          <p:cNvSpPr/>
          <p:nvPr/>
        </p:nvSpPr>
        <p:spPr>
          <a:xfrm>
            <a:off x="5352470" y="7275830"/>
            <a:ext cx="221095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Offline Q &amp; As View</a:t>
            </a:r>
          </a:p>
        </p:txBody>
      </p:sp>
      <p:sp>
        <p:nvSpPr>
          <p:cNvPr id="217" name="Shape 217"/>
          <p:cNvSpPr/>
          <p:nvPr/>
        </p:nvSpPr>
        <p:spPr>
          <a:xfrm>
            <a:off x="980287" y="1741785"/>
            <a:ext cx="12804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Offline Questions</a:t>
            </a:r>
          </a:p>
        </p:txBody>
      </p:sp>
      <p:sp>
        <p:nvSpPr>
          <p:cNvPr id="218" name="Shape 218"/>
          <p:cNvSpPr/>
          <p:nvPr/>
        </p:nvSpPr>
        <p:spPr>
          <a:xfrm>
            <a:off x="8846836" y="7275830"/>
            <a:ext cx="221095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Offline Q &amp; As View</a:t>
            </a:r>
          </a:p>
        </p:txBody>
      </p:sp>
      <p:sp>
        <p:nvSpPr>
          <p:cNvPr id="219" name="Shape 219"/>
          <p:cNvSpPr/>
          <p:nvPr/>
        </p:nvSpPr>
        <p:spPr>
          <a:xfrm>
            <a:off x="4304030" y="1741785"/>
            <a:ext cx="31775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Click again to remove from offline reading list</a:t>
            </a:r>
          </a:p>
        </p:txBody>
      </p:sp>
      <p:sp>
        <p:nvSpPr>
          <p:cNvPr id="220" name="Shape 220"/>
          <p:cNvSpPr/>
          <p:nvPr/>
        </p:nvSpPr>
        <p:spPr>
          <a:xfrm rot="6325898">
            <a:off x="4900664" y="2419842"/>
            <a:ext cx="1654908" cy="974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165" y="21461"/>
                  <a:pt x="6267" y="20579"/>
                  <a:pt x="9101" y="19011"/>
                </a:cubicBezTo>
                <a:cubicBezTo>
                  <a:pt x="15808" y="15302"/>
                  <a:pt x="20469" y="8212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pic>
        <p:nvPicPr>
          <p:cNvPr id="221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90099" y="3124200"/>
            <a:ext cx="2145793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5"/>
          <p:cNvGrpSpPr/>
          <p:nvPr/>
        </p:nvGrpSpPr>
        <p:grpSpPr>
          <a:xfrm>
            <a:off x="1941930" y="2322752"/>
            <a:ext cx="2631276" cy="5575301"/>
            <a:chOff x="0" y="0"/>
            <a:chExt cx="2631275" cy="5575300"/>
          </a:xfrm>
        </p:grpSpPr>
        <p:pic>
          <p:nvPicPr>
            <p:cNvPr id="223" name="AddAnAnswerFilledNoPicture.jpg"/>
            <p:cNvPicPr/>
            <p:nvPr/>
          </p:nvPicPr>
          <p:blipFill>
            <a:blip r:embed="rId2">
              <a:extLst/>
            </a:blip>
            <a:srcRect l="19862" t="0" r="19862" b="0"/>
            <a:stretch>
              <a:fillRect/>
            </a:stretch>
          </p:blipFill>
          <p:spPr>
            <a:xfrm>
              <a:off x="0" y="0"/>
              <a:ext cx="2631276" cy="5575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pasted-image.png"/>
            <p:cNvPicPr/>
            <p:nvPr/>
          </p:nvPicPr>
          <p:blipFill>
            <a:blip r:embed="rId3">
              <a:extLst/>
            </a:blip>
            <a:srcRect l="38860" t="45598" r="60156" b="51324"/>
            <a:stretch>
              <a:fillRect/>
            </a:stretch>
          </p:blipFill>
          <p:spPr>
            <a:xfrm>
              <a:off x="314748" y="1899322"/>
              <a:ext cx="127874" cy="225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6" name="Shape 226"/>
          <p:cNvSpPr/>
          <p:nvPr/>
        </p:nvSpPr>
        <p:spPr>
          <a:xfrm>
            <a:off x="2592462" y="767206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27" name="Shape 227"/>
          <p:cNvSpPr/>
          <p:nvPr/>
        </p:nvSpPr>
        <p:spPr>
          <a:xfrm>
            <a:off x="419099" y="520700"/>
            <a:ext cx="101836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Sort answers by most upvoted (or least upvoted) </a:t>
            </a:r>
          </a:p>
        </p:txBody>
      </p:sp>
      <p:pic>
        <p:nvPicPr>
          <p:cNvPr id="228" name="QAViewSortByMenu.jpg"/>
          <p:cNvPicPr/>
          <p:nvPr/>
        </p:nvPicPr>
        <p:blipFill>
          <a:blip r:embed="rId4">
            <a:extLst/>
          </a:blip>
          <a:srcRect l="20139" t="0" r="20139" b="0"/>
          <a:stretch>
            <a:fillRect/>
          </a:stretch>
        </p:blipFill>
        <p:spPr>
          <a:xfrm>
            <a:off x="5195884" y="2322752"/>
            <a:ext cx="2607067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5834314" y="767206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230" name="QAViewAnswersSortedByMostUpvotes.jpg"/>
          <p:cNvPicPr/>
          <p:nvPr/>
        </p:nvPicPr>
        <p:blipFill>
          <a:blip r:embed="rId5">
            <a:extLst/>
          </a:blip>
          <a:srcRect l="19794" t="0" r="19794" b="0"/>
          <a:stretch>
            <a:fillRect/>
          </a:stretch>
        </p:blipFill>
        <p:spPr>
          <a:xfrm>
            <a:off x="8425634" y="2322752"/>
            <a:ext cx="2637230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9076166" y="767206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32" name="Shape 232"/>
          <p:cNvSpPr/>
          <p:nvPr/>
        </p:nvSpPr>
        <p:spPr>
          <a:xfrm flipH="1" rot="850300">
            <a:off x="3878927" y="3504266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3" name="Shape 233"/>
          <p:cNvSpPr/>
          <p:nvPr/>
        </p:nvSpPr>
        <p:spPr>
          <a:xfrm flipH="1" rot="850300">
            <a:off x="7104727" y="4295737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0541179" y="5273039"/>
            <a:ext cx="224195" cy="22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10541179" y="4559295"/>
            <a:ext cx="224195" cy="22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8476536" y="2110740"/>
            <a:ext cx="262112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Answers are sorted by most upvoted</a:t>
            </a:r>
          </a:p>
        </p:txBody>
      </p:sp>
      <p:sp>
        <p:nvSpPr>
          <p:cNvPr id="237" name="Shape 237"/>
          <p:cNvSpPr/>
          <p:nvPr/>
        </p:nvSpPr>
        <p:spPr>
          <a:xfrm rot="6325898">
            <a:off x="9192017" y="2784542"/>
            <a:ext cx="1802395" cy="137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7" h="20561" fill="norm" stroke="1" extrusionOk="0">
                <a:moveTo>
                  <a:pt x="86" y="20561"/>
                </a:moveTo>
                <a:cubicBezTo>
                  <a:pt x="-103" y="18291"/>
                  <a:pt x="11" y="16206"/>
                  <a:pt x="496" y="14169"/>
                </a:cubicBezTo>
                <a:cubicBezTo>
                  <a:pt x="871" y="12594"/>
                  <a:pt x="1446" y="10929"/>
                  <a:pt x="2425" y="9218"/>
                </a:cubicBezTo>
                <a:cubicBezTo>
                  <a:pt x="5920" y="3117"/>
                  <a:pt x="13044" y="-1039"/>
                  <a:pt x="21497" y="227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QAViewUpvoteA.jpg"/>
          <p:cNvPicPr/>
          <p:nvPr/>
        </p:nvPicPr>
        <p:blipFill>
          <a:blip r:embed="rId2">
            <a:extLst/>
          </a:blip>
          <a:srcRect l="20552" t="0" r="20552" b="0"/>
          <a:stretch>
            <a:fillRect/>
          </a:stretch>
        </p:blipFill>
        <p:spPr>
          <a:xfrm>
            <a:off x="6618122" y="1702993"/>
            <a:ext cx="2571030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419100" y="514350"/>
            <a:ext cx="38240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Upvote an answer</a:t>
            </a:r>
          </a:p>
        </p:txBody>
      </p:sp>
      <p:sp>
        <p:nvSpPr>
          <p:cNvPr id="241" name="Shape 241"/>
          <p:cNvSpPr/>
          <p:nvPr/>
        </p:nvSpPr>
        <p:spPr>
          <a:xfrm>
            <a:off x="3696941" y="719454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42" name="Shape 242"/>
          <p:cNvSpPr/>
          <p:nvPr/>
        </p:nvSpPr>
        <p:spPr>
          <a:xfrm>
            <a:off x="7238495" y="719454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43" name="Shape 243"/>
          <p:cNvSpPr/>
          <p:nvPr/>
        </p:nvSpPr>
        <p:spPr>
          <a:xfrm>
            <a:off x="8712378" y="3972559"/>
            <a:ext cx="224195" cy="22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QAView.jpg"/>
          <p:cNvPicPr/>
          <p:nvPr/>
        </p:nvPicPr>
        <p:blipFill>
          <a:blip r:embed="rId3">
            <a:extLst/>
          </a:blip>
          <a:srcRect l="20386" t="0" r="20386" b="0"/>
          <a:stretch>
            <a:fillRect/>
          </a:stretch>
        </p:blipFill>
        <p:spPr>
          <a:xfrm>
            <a:off x="3069226" y="1702993"/>
            <a:ext cx="2585556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 flipH="1" rot="416600">
            <a:off x="5260687" y="378373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AddAnAnswerFilledNoPicture.jpg"/>
          <p:cNvPicPr/>
          <p:nvPr/>
        </p:nvPicPr>
        <p:blipFill>
          <a:blip r:embed="rId2">
            <a:extLst/>
          </a:blip>
          <a:srcRect l="20994" t="0" r="20994" b="0"/>
          <a:stretch>
            <a:fillRect/>
          </a:stretch>
        </p:blipFill>
        <p:spPr>
          <a:xfrm>
            <a:off x="6318883" y="1885872"/>
            <a:ext cx="2532455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AddAnAnswerFilledNoPicture.jpg"/>
          <p:cNvPicPr/>
          <p:nvPr/>
        </p:nvPicPr>
        <p:blipFill>
          <a:blip r:embed="rId3">
            <a:extLst/>
          </a:blip>
          <a:srcRect l="19862" t="0" r="19862" b="0"/>
          <a:stretch>
            <a:fillRect/>
          </a:stretch>
        </p:blipFill>
        <p:spPr>
          <a:xfrm>
            <a:off x="9000166" y="1885872"/>
            <a:ext cx="2631276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419100" y="514350"/>
            <a:ext cx="32141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Add an answer</a:t>
            </a:r>
          </a:p>
        </p:txBody>
      </p:sp>
      <p:sp>
        <p:nvSpPr>
          <p:cNvPr id="250" name="Shape 250"/>
          <p:cNvSpPr/>
          <p:nvPr/>
        </p:nvSpPr>
        <p:spPr>
          <a:xfrm>
            <a:off x="6977418" y="7001343"/>
            <a:ext cx="121539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an answer</a:t>
            </a:r>
          </a:p>
        </p:txBody>
      </p:sp>
      <p:sp>
        <p:nvSpPr>
          <p:cNvPr id="251" name="Shape 251"/>
          <p:cNvSpPr/>
          <p:nvPr/>
        </p:nvSpPr>
        <p:spPr>
          <a:xfrm flipH="1" rot="8718149">
            <a:off x="6510367" y="610021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9650701" y="7387590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253" name="QAViewUpvoteA.jpg"/>
          <p:cNvPicPr/>
          <p:nvPr/>
        </p:nvPicPr>
        <p:blipFill>
          <a:blip r:embed="rId4">
            <a:extLst/>
          </a:blip>
          <a:srcRect l="20552" t="0" r="20552" b="0"/>
          <a:stretch>
            <a:fillRect/>
          </a:stretch>
        </p:blipFill>
        <p:spPr>
          <a:xfrm>
            <a:off x="620750" y="1885872"/>
            <a:ext cx="2571030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1147994" y="7387590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55" name="Shape 255"/>
          <p:cNvSpPr/>
          <p:nvPr/>
        </p:nvSpPr>
        <p:spPr>
          <a:xfrm flipH="1" rot="8718149">
            <a:off x="444847" y="610021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6" name="AddAnAnswerGeneric.jpg"/>
          <p:cNvPicPr/>
          <p:nvPr/>
        </p:nvPicPr>
        <p:blipFill>
          <a:blip r:embed="rId5">
            <a:extLst/>
          </a:blip>
          <a:srcRect l="20597" t="0" r="20597" b="0"/>
          <a:stretch>
            <a:fillRect/>
          </a:stretch>
        </p:blipFill>
        <p:spPr>
          <a:xfrm>
            <a:off x="3444317" y="1885872"/>
            <a:ext cx="2567141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14-10-13 at 2.41.43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35254" y="3808267"/>
            <a:ext cx="241372" cy="25101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9052560" y="4013200"/>
            <a:ext cx="2775187" cy="584200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6497320" y="3635731"/>
            <a:ext cx="2175588" cy="418109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1380134" y="8679180"/>
            <a:ext cx="4911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Exception: To cancel &amp; the AddAnAnswer screen, click the back arrow</a:t>
            </a:r>
          </a:p>
        </p:txBody>
      </p:sp>
      <p:sp>
        <p:nvSpPr>
          <p:cNvPr id="261" name="Shape 261"/>
          <p:cNvSpPr/>
          <p:nvPr/>
        </p:nvSpPr>
        <p:spPr>
          <a:xfrm rot="17125898">
            <a:off x="2703785" y="7424890"/>
            <a:ext cx="2273323" cy="152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4894300" y="7387590"/>
            <a:ext cx="249689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AddAnAnswer Screen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736625" y="514350"/>
            <a:ext cx="60688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the replies of an answer</a:t>
            </a:r>
          </a:p>
        </p:txBody>
      </p:sp>
      <p:pic>
        <p:nvPicPr>
          <p:cNvPr id="265" name="AddAnAnswerFilledNoPicture.jpg"/>
          <p:cNvPicPr/>
          <p:nvPr/>
        </p:nvPicPr>
        <p:blipFill>
          <a:blip r:embed="rId2">
            <a:extLst/>
          </a:blip>
          <a:srcRect l="19862" t="0" r="19862" b="0"/>
          <a:stretch>
            <a:fillRect/>
          </a:stretch>
        </p:blipFill>
        <p:spPr>
          <a:xfrm>
            <a:off x="374326" y="2000211"/>
            <a:ext cx="2631276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1024861" y="7359688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267" name="pasted-image.png"/>
          <p:cNvPicPr/>
          <p:nvPr/>
        </p:nvPicPr>
        <p:blipFill>
          <a:blip r:embed="rId3">
            <a:extLst/>
          </a:blip>
          <a:srcRect l="38860" t="45598" r="60156" b="51324"/>
          <a:stretch>
            <a:fillRect/>
          </a:stretch>
        </p:blipFill>
        <p:spPr>
          <a:xfrm>
            <a:off x="689074" y="3896955"/>
            <a:ext cx="127875" cy="225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QAViewSeeRepliesOfAnswer.jpg"/>
          <p:cNvPicPr/>
          <p:nvPr/>
        </p:nvPicPr>
        <p:blipFill>
          <a:blip r:embed="rId4">
            <a:extLst/>
          </a:blip>
          <a:srcRect l="21408" t="0" r="21408" b="0"/>
          <a:stretch>
            <a:fillRect/>
          </a:stretch>
        </p:blipFill>
        <p:spPr>
          <a:xfrm>
            <a:off x="3246118" y="2000211"/>
            <a:ext cx="2496338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3829184" y="7359688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70" name="Shape 270"/>
          <p:cNvSpPr/>
          <p:nvPr/>
        </p:nvSpPr>
        <p:spPr>
          <a:xfrm flipH="1" rot="10498152">
            <a:off x="48607" y="4713843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3106697" y="5331459"/>
            <a:ext cx="2775187" cy="342901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72" name="AddAnAnswerFilledNoPicture.jpg"/>
          <p:cNvPicPr/>
          <p:nvPr/>
        </p:nvPicPr>
        <p:blipFill>
          <a:blip r:embed="rId2">
            <a:extLst/>
          </a:blip>
          <a:srcRect l="19862" t="0" r="19862" b="0"/>
          <a:stretch>
            <a:fillRect/>
          </a:stretch>
        </p:blipFill>
        <p:spPr>
          <a:xfrm>
            <a:off x="10072046" y="2089150"/>
            <a:ext cx="2631276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10722581" y="745366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74" name="Shape 274"/>
          <p:cNvSpPr/>
          <p:nvPr/>
        </p:nvSpPr>
        <p:spPr>
          <a:xfrm>
            <a:off x="1957023" y="1756409"/>
            <a:ext cx="214536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To see replies</a:t>
            </a:r>
          </a:p>
        </p:txBody>
      </p:sp>
      <p:sp>
        <p:nvSpPr>
          <p:cNvPr id="275" name="Shape 275"/>
          <p:cNvSpPr/>
          <p:nvPr/>
        </p:nvSpPr>
        <p:spPr>
          <a:xfrm>
            <a:off x="8858253" y="1573568"/>
            <a:ext cx="225531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To hide replies</a:t>
            </a:r>
          </a:p>
        </p:txBody>
      </p:sp>
      <p:pic>
        <p:nvPicPr>
          <p:cNvPr id="276" name="QAViewSeeRepliesOfAnswer.jpg"/>
          <p:cNvPicPr/>
          <p:nvPr/>
        </p:nvPicPr>
        <p:blipFill>
          <a:blip r:embed="rId4">
            <a:extLst/>
          </a:blip>
          <a:srcRect l="21408" t="0" r="21408" b="0"/>
          <a:stretch>
            <a:fillRect/>
          </a:stretch>
        </p:blipFill>
        <p:spPr>
          <a:xfrm>
            <a:off x="7579357" y="2089150"/>
            <a:ext cx="2496339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 flipH="1" rot="9973964">
            <a:off x="7277448" y="4972923"/>
            <a:ext cx="769744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6474930" y="2175093"/>
            <a:ext cx="127795" cy="5403414"/>
          </a:xfrm>
          <a:prstGeom prst="rect">
            <a:avLst/>
          </a:prstGeom>
          <a:solidFill>
            <a:srgbClr val="00245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79" name="pasted-image.png"/>
          <p:cNvPicPr/>
          <p:nvPr/>
        </p:nvPicPr>
        <p:blipFill>
          <a:blip r:embed="rId3">
            <a:extLst/>
          </a:blip>
          <a:srcRect l="38860" t="45598" r="60156" b="51324"/>
          <a:stretch>
            <a:fillRect/>
          </a:stretch>
        </p:blipFill>
        <p:spPr>
          <a:xfrm>
            <a:off x="10384254" y="3980775"/>
            <a:ext cx="127875" cy="225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HomeScreen.jpg"/>
          <p:cNvPicPr/>
          <p:nvPr/>
        </p:nvPicPr>
        <p:blipFill>
          <a:blip r:embed="rId2">
            <a:extLst/>
          </a:blip>
          <a:srcRect l="21055" t="0" r="21055" b="0"/>
          <a:stretch>
            <a:fillRect/>
          </a:stretch>
        </p:blipFill>
        <p:spPr>
          <a:xfrm>
            <a:off x="2800349" y="2089149"/>
            <a:ext cx="2527136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NavDrawer.jpg"/>
          <p:cNvPicPr/>
          <p:nvPr/>
        </p:nvPicPr>
        <p:blipFill>
          <a:blip r:embed="rId3">
            <a:extLst/>
          </a:blip>
          <a:srcRect l="20079" t="0" r="20079" b="0"/>
          <a:stretch>
            <a:fillRect/>
          </a:stretch>
        </p:blipFill>
        <p:spPr>
          <a:xfrm>
            <a:off x="6069050" y="2089149"/>
            <a:ext cx="2612305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6400434" y="7397750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52" name="Shape 52"/>
          <p:cNvSpPr/>
          <p:nvPr/>
        </p:nvSpPr>
        <p:spPr>
          <a:xfrm>
            <a:off x="3305028" y="7397750"/>
            <a:ext cx="135723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Any Screen</a:t>
            </a:r>
          </a:p>
        </p:txBody>
      </p:sp>
      <p:sp>
        <p:nvSpPr>
          <p:cNvPr id="53" name="Shape 53"/>
          <p:cNvSpPr/>
          <p:nvPr/>
        </p:nvSpPr>
        <p:spPr>
          <a:xfrm>
            <a:off x="2930445" y="4500880"/>
            <a:ext cx="1208094" cy="3937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712266" y="4469129"/>
            <a:ext cx="18851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Swipe from the left edge towards the right</a:t>
            </a:r>
          </a:p>
        </p:txBody>
      </p:sp>
      <p:sp>
        <p:nvSpPr>
          <p:cNvPr id="55" name="Shape 55"/>
          <p:cNvSpPr/>
          <p:nvPr/>
        </p:nvSpPr>
        <p:spPr>
          <a:xfrm>
            <a:off x="419100" y="514350"/>
            <a:ext cx="68223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Accessing the navigation drawer</a:t>
            </a:r>
          </a:p>
        </p:txBody>
      </p:sp>
      <p:sp>
        <p:nvSpPr>
          <p:cNvPr id="56" name="Shape 56"/>
          <p:cNvSpPr/>
          <p:nvPr/>
        </p:nvSpPr>
        <p:spPr>
          <a:xfrm rot="6850415">
            <a:off x="2934047" y="283305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2512063" y="2226309"/>
            <a:ext cx="188516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Click this</a:t>
            </a:r>
          </a:p>
        </p:txBody>
      </p:sp>
      <p:sp>
        <p:nvSpPr>
          <p:cNvPr id="58" name="Shape 58"/>
          <p:cNvSpPr/>
          <p:nvPr/>
        </p:nvSpPr>
        <p:spPr>
          <a:xfrm>
            <a:off x="625906" y="3519169"/>
            <a:ext cx="188516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OR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19099" y="514350"/>
            <a:ext cx="52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Add a reply to an answer</a:t>
            </a:r>
          </a:p>
        </p:txBody>
      </p:sp>
      <p:pic>
        <p:nvPicPr>
          <p:cNvPr id="282" name="QAViewSeeRepliesOfAnswer.jpg"/>
          <p:cNvPicPr/>
          <p:nvPr/>
        </p:nvPicPr>
        <p:blipFill>
          <a:blip r:embed="rId2">
            <a:extLst/>
          </a:blip>
          <a:srcRect l="21408" t="0" r="21408" b="0"/>
          <a:stretch>
            <a:fillRect/>
          </a:stretch>
        </p:blipFill>
        <p:spPr>
          <a:xfrm>
            <a:off x="838198" y="2000211"/>
            <a:ext cx="2496338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421264" y="7359688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84" name="Shape 284"/>
          <p:cNvSpPr/>
          <p:nvPr/>
        </p:nvSpPr>
        <p:spPr>
          <a:xfrm flipH="1" rot="10498152">
            <a:off x="1703915" y="5191363"/>
            <a:ext cx="769744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85" name="QAViewWriteReplyGeneric.jpg"/>
          <p:cNvPicPr/>
          <p:nvPr/>
        </p:nvPicPr>
        <p:blipFill>
          <a:blip r:embed="rId3">
            <a:extLst/>
          </a:blip>
          <a:srcRect l="21580" t="0" r="21580" b="0"/>
          <a:stretch>
            <a:fillRect/>
          </a:stretch>
        </p:blipFill>
        <p:spPr>
          <a:xfrm>
            <a:off x="3663976" y="2000211"/>
            <a:ext cx="2481258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QAViewWriteReplyFilled.jpg"/>
          <p:cNvPicPr/>
          <p:nvPr/>
        </p:nvPicPr>
        <p:blipFill>
          <a:blip r:embed="rId4">
            <a:extLst/>
          </a:blip>
          <a:srcRect l="21813" t="0" r="21813" b="0"/>
          <a:stretch>
            <a:fillRect/>
          </a:stretch>
        </p:blipFill>
        <p:spPr>
          <a:xfrm>
            <a:off x="6582382" y="2000211"/>
            <a:ext cx="2460937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QAViewAfterReplyAdded.jpg"/>
          <p:cNvPicPr/>
          <p:nvPr/>
        </p:nvPicPr>
        <p:blipFill>
          <a:blip r:embed="rId5">
            <a:extLst/>
          </a:blip>
          <a:srcRect l="21235" t="0" r="21235" b="0"/>
          <a:stretch>
            <a:fillRect/>
          </a:stretch>
        </p:blipFill>
        <p:spPr>
          <a:xfrm>
            <a:off x="9480548" y="2000211"/>
            <a:ext cx="2511419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10071155" y="7359688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89" name="Shape 289"/>
          <p:cNvSpPr/>
          <p:nvPr/>
        </p:nvSpPr>
        <p:spPr>
          <a:xfrm>
            <a:off x="7325213" y="7132358"/>
            <a:ext cx="97536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reply</a:t>
            </a:r>
          </a:p>
        </p:txBody>
      </p:sp>
      <p:sp>
        <p:nvSpPr>
          <p:cNvPr id="290" name="Shape 290"/>
          <p:cNvSpPr/>
          <p:nvPr/>
        </p:nvSpPr>
        <p:spPr>
          <a:xfrm>
            <a:off x="9348668" y="5407382"/>
            <a:ext cx="2775186" cy="269519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1" name="Shape 291"/>
          <p:cNvSpPr/>
          <p:nvPr/>
        </p:nvSpPr>
        <p:spPr>
          <a:xfrm flipH="1" rot="1111344">
            <a:off x="8479286" y="4911963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6070778" y="3870959"/>
            <a:ext cx="224196" cy="22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5320044" y="7359688"/>
            <a:ext cx="217500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AddAReply Screen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NavDrawer.jpg"/>
          <p:cNvPicPr/>
          <p:nvPr/>
        </p:nvPicPr>
        <p:blipFill>
          <a:blip r:embed="rId2">
            <a:extLst/>
          </a:blip>
          <a:srcRect l="21941" t="0" r="21941" b="0"/>
          <a:stretch>
            <a:fillRect/>
          </a:stretch>
        </p:blipFill>
        <p:spPr>
          <a:xfrm>
            <a:off x="2630327" y="1885872"/>
            <a:ext cx="2449745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HomeScreen.jpg"/>
          <p:cNvPicPr/>
          <p:nvPr/>
        </p:nvPicPr>
        <p:blipFill>
          <a:blip r:embed="rId3">
            <a:extLst/>
          </a:blip>
          <a:srcRect l="21055" t="0" r="21055" b="0"/>
          <a:stretch>
            <a:fillRect/>
          </a:stretch>
        </p:blipFill>
        <p:spPr>
          <a:xfrm>
            <a:off x="95446" y="1885872"/>
            <a:ext cx="2527136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SetUsernameGeneric.jpg"/>
          <p:cNvPicPr/>
          <p:nvPr/>
        </p:nvPicPr>
        <p:blipFill>
          <a:blip r:embed="rId4">
            <a:extLst/>
          </a:blip>
          <a:srcRect l="21069" t="0" r="21069" b="0"/>
          <a:stretch>
            <a:fillRect/>
          </a:stretch>
        </p:blipFill>
        <p:spPr>
          <a:xfrm>
            <a:off x="5087816" y="1885872"/>
            <a:ext cx="2525866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SetUsernameFilled.jpg"/>
          <p:cNvPicPr/>
          <p:nvPr/>
        </p:nvPicPr>
        <p:blipFill>
          <a:blip r:embed="rId5">
            <a:extLst/>
          </a:blip>
          <a:srcRect l="22159" t="0" r="19502" b="0"/>
          <a:stretch>
            <a:fillRect/>
          </a:stretch>
        </p:blipFill>
        <p:spPr>
          <a:xfrm>
            <a:off x="7653614" y="1885872"/>
            <a:ext cx="2546741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SetUsernameChangedToast.jpg"/>
          <p:cNvPicPr/>
          <p:nvPr/>
        </p:nvPicPr>
        <p:blipFill>
          <a:blip r:embed="rId6">
            <a:extLst/>
          </a:blip>
          <a:srcRect l="22049" t="0" r="22049" b="0"/>
          <a:stretch>
            <a:fillRect/>
          </a:stretch>
        </p:blipFill>
        <p:spPr>
          <a:xfrm>
            <a:off x="10240445" y="1885872"/>
            <a:ext cx="2440299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 flipH="1" rot="19282293">
            <a:off x="363567" y="2706835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" name="Shape 66"/>
          <p:cNvSpPr/>
          <p:nvPr/>
        </p:nvSpPr>
        <p:spPr>
          <a:xfrm flipH="1" rot="8718149">
            <a:off x="2522567" y="455081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" name="Shape 67"/>
          <p:cNvSpPr/>
          <p:nvPr/>
        </p:nvSpPr>
        <p:spPr>
          <a:xfrm flipH="1" rot="8718149">
            <a:off x="7881967" y="606973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2799270" y="7235190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69" name="Shape 69"/>
          <p:cNvSpPr/>
          <p:nvPr/>
        </p:nvSpPr>
        <p:spPr>
          <a:xfrm>
            <a:off x="7654047" y="7326630"/>
            <a:ext cx="254588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Enter username in box</a:t>
            </a:r>
          </a:p>
        </p:txBody>
      </p:sp>
      <p:sp>
        <p:nvSpPr>
          <p:cNvPr id="70" name="Shape 70"/>
          <p:cNvSpPr/>
          <p:nvPr/>
        </p:nvSpPr>
        <p:spPr>
          <a:xfrm>
            <a:off x="419100" y="514350"/>
            <a:ext cx="30188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Set Username</a:t>
            </a:r>
          </a:p>
        </p:txBody>
      </p:sp>
      <p:sp>
        <p:nvSpPr>
          <p:cNvPr id="71" name="Shape 71"/>
          <p:cNvSpPr/>
          <p:nvPr/>
        </p:nvSpPr>
        <p:spPr>
          <a:xfrm>
            <a:off x="621242" y="7235190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72" name="Shape 72"/>
          <p:cNvSpPr/>
          <p:nvPr/>
        </p:nvSpPr>
        <p:spPr>
          <a:xfrm>
            <a:off x="8129666" y="5054996"/>
            <a:ext cx="1594643" cy="406004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17169" y="514350"/>
            <a:ext cx="31382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Ask a question</a:t>
            </a:r>
          </a:p>
        </p:txBody>
      </p:sp>
      <p:pic>
        <p:nvPicPr>
          <p:cNvPr id="75" name="HomeScreen.jpg"/>
          <p:cNvPicPr/>
          <p:nvPr/>
        </p:nvPicPr>
        <p:blipFill>
          <a:blip r:embed="rId2">
            <a:extLst/>
          </a:blip>
          <a:srcRect l="21055" t="0" r="21055" b="0"/>
          <a:stretch>
            <a:fillRect/>
          </a:stretch>
        </p:blipFill>
        <p:spPr>
          <a:xfrm>
            <a:off x="664406" y="1885872"/>
            <a:ext cx="2527136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1169085" y="72453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77" name="AskAQuestionGeneric.jpg"/>
          <p:cNvPicPr/>
          <p:nvPr/>
        </p:nvPicPr>
        <p:blipFill>
          <a:blip r:embed="rId3">
            <a:extLst/>
          </a:blip>
          <a:srcRect l="21175" t="0" r="21175" b="0"/>
          <a:stretch>
            <a:fillRect/>
          </a:stretch>
        </p:blipFill>
        <p:spPr>
          <a:xfrm>
            <a:off x="3494720" y="1885872"/>
            <a:ext cx="2516659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AskAQuestionFilledNoPicture.jpg"/>
          <p:cNvPicPr/>
          <p:nvPr/>
        </p:nvPicPr>
        <p:blipFill>
          <a:blip r:embed="rId4">
            <a:extLst/>
          </a:blip>
          <a:srcRect l="20889" t="0" r="20889" b="0"/>
          <a:stretch>
            <a:fillRect/>
          </a:stretch>
        </p:blipFill>
        <p:spPr>
          <a:xfrm>
            <a:off x="6314319" y="1885872"/>
            <a:ext cx="2541582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HomeScreenAfterQNoPicAdded.jpg"/>
          <p:cNvPicPr/>
          <p:nvPr/>
        </p:nvPicPr>
        <p:blipFill>
          <a:blip r:embed="rId5">
            <a:extLst/>
          </a:blip>
          <a:srcRect l="21348" t="0" r="21348" b="0"/>
          <a:stretch>
            <a:fillRect/>
          </a:stretch>
        </p:blipFill>
        <p:spPr>
          <a:xfrm>
            <a:off x="9158921" y="1885873"/>
            <a:ext cx="2501578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6944823" y="7048500"/>
            <a:ext cx="12239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81" name="Shape 81"/>
          <p:cNvSpPr/>
          <p:nvPr/>
        </p:nvSpPr>
        <p:spPr>
          <a:xfrm flipH="1" rot="8718149">
            <a:off x="444847" y="610021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" name="Shape 82"/>
          <p:cNvSpPr/>
          <p:nvPr/>
        </p:nvSpPr>
        <p:spPr>
          <a:xfrm flipH="1" rot="8718149">
            <a:off x="6510367" y="610021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9022080" y="3230879"/>
            <a:ext cx="2775187" cy="584201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" name="Shape 84"/>
          <p:cNvSpPr/>
          <p:nvPr/>
        </p:nvSpPr>
        <p:spPr>
          <a:xfrm>
            <a:off x="9650701" y="72453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85" name="Shape 85"/>
          <p:cNvSpPr/>
          <p:nvPr/>
        </p:nvSpPr>
        <p:spPr>
          <a:xfrm>
            <a:off x="522732" y="1643379"/>
            <a:ext cx="33131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Questions are sorted by most recent by default</a:t>
            </a:r>
          </a:p>
        </p:txBody>
      </p:sp>
      <p:sp>
        <p:nvSpPr>
          <p:cNvPr id="86" name="Shape 86"/>
          <p:cNvSpPr/>
          <p:nvPr/>
        </p:nvSpPr>
        <p:spPr>
          <a:xfrm rot="6325898">
            <a:off x="1717446" y="2261640"/>
            <a:ext cx="1307539" cy="979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87" name="Shape 87"/>
          <p:cNvSpPr/>
          <p:nvPr/>
        </p:nvSpPr>
        <p:spPr>
          <a:xfrm>
            <a:off x="6497320" y="3584931"/>
            <a:ext cx="2175588" cy="418109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1388516" y="8679180"/>
            <a:ext cx="489478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Exception: To cancel &amp; the AskAQuestion screen, click the back arrow</a:t>
            </a:r>
          </a:p>
        </p:txBody>
      </p:sp>
      <p:sp>
        <p:nvSpPr>
          <p:cNvPr id="89" name="Shape 89"/>
          <p:cNvSpPr/>
          <p:nvPr/>
        </p:nvSpPr>
        <p:spPr>
          <a:xfrm rot="17125898">
            <a:off x="2703785" y="7424890"/>
            <a:ext cx="2273323" cy="152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90" name="Shape 90"/>
          <p:cNvSpPr/>
          <p:nvPr/>
        </p:nvSpPr>
        <p:spPr>
          <a:xfrm>
            <a:off x="4985832" y="7308329"/>
            <a:ext cx="24032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AskAQuestionFilledPicture.jpg"/>
          <p:cNvPicPr/>
          <p:nvPr/>
        </p:nvPicPr>
        <p:blipFill>
          <a:blip r:embed="rId2">
            <a:extLst/>
          </a:blip>
          <a:srcRect l="21063" t="0" r="21063" b="0"/>
          <a:stretch>
            <a:fillRect/>
          </a:stretch>
        </p:blipFill>
        <p:spPr>
          <a:xfrm>
            <a:off x="3754677" y="2089150"/>
            <a:ext cx="2526421" cy="55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AskAQuestionFilledPicture.jpg"/>
          <p:cNvPicPr/>
          <p:nvPr/>
        </p:nvPicPr>
        <p:blipFill>
          <a:blip r:embed="rId2">
            <a:extLst/>
          </a:blip>
          <a:srcRect l="21063" t="0" r="21063" b="0"/>
          <a:stretch>
            <a:fillRect/>
          </a:stretch>
        </p:blipFill>
        <p:spPr>
          <a:xfrm>
            <a:off x="7029465" y="2089150"/>
            <a:ext cx="2526421" cy="55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HomeScreenAfterQPicAdded.jpg"/>
          <p:cNvPicPr/>
          <p:nvPr/>
        </p:nvPicPr>
        <p:blipFill>
          <a:blip r:embed="rId3">
            <a:extLst/>
          </a:blip>
          <a:srcRect l="19682" t="0" r="19682" b="0"/>
          <a:stretch>
            <a:fillRect/>
          </a:stretch>
        </p:blipFill>
        <p:spPr>
          <a:xfrm>
            <a:off x="9949575" y="2000211"/>
            <a:ext cx="2646992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419100" y="504189"/>
            <a:ext cx="94407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Alternative : Ask a question &amp; attach a picture</a:t>
            </a:r>
          </a:p>
        </p:txBody>
      </p:sp>
      <p:pic>
        <p:nvPicPr>
          <p:cNvPr id="96" name="AskAQuestionFilledNoPicture.jpg"/>
          <p:cNvPicPr/>
          <p:nvPr/>
        </p:nvPicPr>
        <p:blipFill>
          <a:blip r:embed="rId4">
            <a:extLst/>
          </a:blip>
          <a:srcRect l="20889" t="0" r="20889" b="0"/>
          <a:stretch>
            <a:fillRect/>
          </a:stretch>
        </p:blipFill>
        <p:spPr>
          <a:xfrm>
            <a:off x="492639" y="2000211"/>
            <a:ext cx="2541582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1151471" y="7416838"/>
            <a:ext cx="12239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98" name="Shape 98"/>
          <p:cNvSpPr/>
          <p:nvPr/>
        </p:nvSpPr>
        <p:spPr>
          <a:xfrm flipH="1" rot="357914">
            <a:off x="2233007" y="4355268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9885560" y="3396018"/>
            <a:ext cx="2775187" cy="584201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10514182" y="735968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01" name="Shape 101"/>
          <p:cNvSpPr/>
          <p:nvPr/>
        </p:nvSpPr>
        <p:spPr>
          <a:xfrm>
            <a:off x="675640" y="3699270"/>
            <a:ext cx="2175588" cy="418109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" name="Shape 102"/>
          <p:cNvSpPr/>
          <p:nvPr/>
        </p:nvSpPr>
        <p:spPr>
          <a:xfrm flipH="1" rot="10223547">
            <a:off x="6659436" y="6148508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" name="Shape 103"/>
          <p:cNvSpPr/>
          <p:nvPr/>
        </p:nvSpPr>
        <p:spPr>
          <a:xfrm>
            <a:off x="12085498" y="3708400"/>
            <a:ext cx="224196" cy="224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8660587" y="7820659"/>
            <a:ext cx="111922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Image Preview</a:t>
            </a:r>
          </a:p>
        </p:txBody>
      </p:sp>
      <p:sp>
        <p:nvSpPr>
          <p:cNvPr id="105" name="Shape 105"/>
          <p:cNvSpPr/>
          <p:nvPr/>
        </p:nvSpPr>
        <p:spPr>
          <a:xfrm rot="17125898">
            <a:off x="7870775" y="6068405"/>
            <a:ext cx="1618730" cy="1520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4460909" y="7508278"/>
            <a:ext cx="11140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Attach a photo</a:t>
            </a:r>
          </a:p>
        </p:txBody>
      </p:sp>
      <p:sp>
        <p:nvSpPr>
          <p:cNvPr id="107" name="Shape 107"/>
          <p:cNvSpPr/>
          <p:nvPr/>
        </p:nvSpPr>
        <p:spPr>
          <a:xfrm>
            <a:off x="3937825" y="8060169"/>
            <a:ext cx="24032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  <p:sp>
        <p:nvSpPr>
          <p:cNvPr id="108" name="Shape 108"/>
          <p:cNvSpPr/>
          <p:nvPr/>
        </p:nvSpPr>
        <p:spPr>
          <a:xfrm>
            <a:off x="3898387" y="1341869"/>
            <a:ext cx="2239088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C82506"/>
                </a:solidFill>
              </a:rPr>
              <a:t>Need to replace this with screenshot of camera emulator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AskAQuestionFilledPicture.jpg"/>
          <p:cNvPicPr/>
          <p:nvPr/>
        </p:nvPicPr>
        <p:blipFill>
          <a:blip r:embed="rId2">
            <a:extLst/>
          </a:blip>
          <a:srcRect l="21063" t="0" r="21063" b="0"/>
          <a:stretch>
            <a:fillRect/>
          </a:stretch>
        </p:blipFill>
        <p:spPr>
          <a:xfrm>
            <a:off x="3754677" y="2089150"/>
            <a:ext cx="2526421" cy="55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HomeScreenAfterQPicAdded.jpg"/>
          <p:cNvPicPr/>
          <p:nvPr/>
        </p:nvPicPr>
        <p:blipFill>
          <a:blip r:embed="rId3">
            <a:extLst/>
          </a:blip>
          <a:srcRect l="19682" t="0" r="19682" b="0"/>
          <a:stretch>
            <a:fillRect/>
          </a:stretch>
        </p:blipFill>
        <p:spPr>
          <a:xfrm>
            <a:off x="9949575" y="2089150"/>
            <a:ext cx="2646992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419100" y="520700"/>
            <a:ext cx="60857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Exception : Photo is too large</a:t>
            </a:r>
          </a:p>
        </p:txBody>
      </p:sp>
      <p:pic>
        <p:nvPicPr>
          <p:cNvPr id="113" name="AskAQuestionFilledNoPicture.jpg"/>
          <p:cNvPicPr/>
          <p:nvPr/>
        </p:nvPicPr>
        <p:blipFill>
          <a:blip r:embed="rId4">
            <a:extLst/>
          </a:blip>
          <a:srcRect l="20889" t="0" r="20889" b="0"/>
          <a:stretch>
            <a:fillRect/>
          </a:stretch>
        </p:blipFill>
        <p:spPr>
          <a:xfrm>
            <a:off x="492639" y="2000211"/>
            <a:ext cx="2541582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1151471" y="7416838"/>
            <a:ext cx="12239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115" name="Shape 115"/>
          <p:cNvSpPr/>
          <p:nvPr/>
        </p:nvSpPr>
        <p:spPr>
          <a:xfrm flipH="1" rot="357914">
            <a:off x="2233007" y="4355268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9885560" y="3487458"/>
            <a:ext cx="2775187" cy="584201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10401998" y="745112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18" name="Shape 118"/>
          <p:cNvSpPr/>
          <p:nvPr/>
        </p:nvSpPr>
        <p:spPr>
          <a:xfrm>
            <a:off x="675640" y="3699270"/>
            <a:ext cx="2175588" cy="418109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12085499" y="3799840"/>
            <a:ext cx="224196" cy="224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" name="Shape 120"/>
          <p:cNvSpPr/>
          <p:nvPr/>
        </p:nvSpPr>
        <p:spPr>
          <a:xfrm>
            <a:off x="4460909" y="7508278"/>
            <a:ext cx="11140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Attach a photo</a:t>
            </a:r>
          </a:p>
        </p:txBody>
      </p:sp>
      <p:sp>
        <p:nvSpPr>
          <p:cNvPr id="121" name="Shape 121"/>
          <p:cNvSpPr/>
          <p:nvPr/>
        </p:nvSpPr>
        <p:spPr>
          <a:xfrm>
            <a:off x="3937825" y="8060169"/>
            <a:ext cx="24032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  <p:sp>
        <p:nvSpPr>
          <p:cNvPr id="122" name="Shape 122"/>
          <p:cNvSpPr/>
          <p:nvPr/>
        </p:nvSpPr>
        <p:spPr>
          <a:xfrm>
            <a:off x="3898387" y="1341869"/>
            <a:ext cx="2239088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C82506"/>
                </a:solidFill>
              </a:rPr>
              <a:t>Need to replace this with screenshot of camera emulator</a:t>
            </a:r>
          </a:p>
        </p:txBody>
      </p:sp>
      <p:pic>
        <p:nvPicPr>
          <p:cNvPr id="123" name="AskAQuestionPhotoTooLarge.jpg"/>
          <p:cNvPicPr/>
          <p:nvPr/>
        </p:nvPicPr>
        <p:blipFill>
          <a:blip r:embed="rId5">
            <a:extLst/>
          </a:blip>
          <a:srcRect l="18851" t="0" r="18851" b="0"/>
          <a:stretch>
            <a:fillRect/>
          </a:stretch>
        </p:blipFill>
        <p:spPr>
          <a:xfrm>
            <a:off x="6755686" y="2089150"/>
            <a:ext cx="2719541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6727787" y="2293658"/>
            <a:ext cx="2775186" cy="5166284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8175752" y="7939519"/>
            <a:ext cx="240327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 is large than 64 kb. Returns to AskAQuestionScreen</a:t>
            </a:r>
            <a:endParaRPr sz="1200"/>
          </a:p>
          <a:p>
            <a:pPr lvl="0" algn="l">
              <a:defRPr sz="1800"/>
            </a:pPr>
            <a:r>
              <a:rPr sz="1200"/>
              <a:t>and lets user try again.</a:t>
            </a:r>
          </a:p>
        </p:txBody>
      </p:sp>
      <p:sp>
        <p:nvSpPr>
          <p:cNvPr id="126" name="Shape 126"/>
          <p:cNvSpPr/>
          <p:nvPr/>
        </p:nvSpPr>
        <p:spPr>
          <a:xfrm rot="17125898">
            <a:off x="7880935" y="6149685"/>
            <a:ext cx="1618730" cy="1520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NavDrawer.jpg"/>
          <p:cNvPicPr/>
          <p:nvPr/>
        </p:nvPicPr>
        <p:blipFill>
          <a:blip r:embed="rId2">
            <a:extLst/>
          </a:blip>
          <a:srcRect l="20079" t="0" r="20079" b="0"/>
          <a:stretch>
            <a:fillRect/>
          </a:stretch>
        </p:blipFill>
        <p:spPr>
          <a:xfrm>
            <a:off x="3351806" y="2005291"/>
            <a:ext cx="2612305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 flipH="1" rot="8718149">
            <a:off x="3071207" y="4162228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3601910" y="7354608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pic>
        <p:nvPicPr>
          <p:cNvPr id="131" name="MyQs.jpg"/>
          <p:cNvPicPr/>
          <p:nvPr/>
        </p:nvPicPr>
        <p:blipFill>
          <a:blip r:embed="rId3">
            <a:extLst/>
          </a:blip>
          <a:srcRect l="19224" t="0" r="19224" b="0"/>
          <a:stretch>
            <a:fillRect/>
          </a:stretch>
        </p:blipFill>
        <p:spPr>
          <a:xfrm>
            <a:off x="6920228" y="2089150"/>
            <a:ext cx="2686997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7182905" y="7354608"/>
            <a:ext cx="216149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My Questions View</a:t>
            </a:r>
          </a:p>
        </p:txBody>
      </p:sp>
      <p:sp>
        <p:nvSpPr>
          <p:cNvPr id="133" name="Shape 133"/>
          <p:cNvSpPr/>
          <p:nvPr/>
        </p:nvSpPr>
        <p:spPr>
          <a:xfrm>
            <a:off x="419100" y="520700"/>
            <a:ext cx="53999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See the questions I asked</a:t>
            </a:r>
          </a:p>
        </p:txBody>
      </p:sp>
      <p:sp>
        <p:nvSpPr>
          <p:cNvPr id="134" name="Shape 134"/>
          <p:cNvSpPr/>
          <p:nvPr/>
        </p:nvSpPr>
        <p:spPr>
          <a:xfrm>
            <a:off x="941679" y="1447145"/>
            <a:ext cx="43548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The device remembers the questions asked by a specific user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19100" y="514350"/>
            <a:ext cx="38496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Upvote a question</a:t>
            </a:r>
          </a:p>
        </p:txBody>
      </p:sp>
      <p:pic>
        <p:nvPicPr>
          <p:cNvPr id="137" name="HomeScreenAfterQNoPicAdded.jpg"/>
          <p:cNvPicPr/>
          <p:nvPr/>
        </p:nvPicPr>
        <p:blipFill>
          <a:blip r:embed="rId2">
            <a:extLst/>
          </a:blip>
          <a:srcRect l="21348" t="0" r="21348" b="0"/>
          <a:stretch>
            <a:fillRect/>
          </a:stretch>
        </p:blipFill>
        <p:spPr>
          <a:xfrm>
            <a:off x="2311081" y="1835073"/>
            <a:ext cx="2501578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2802861" y="71945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139" name="HomeScreenAfterUpvoteQ.jp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5812351" y="1835073"/>
            <a:ext cx="2582223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6344415" y="71945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41" name="Shape 141"/>
          <p:cNvSpPr/>
          <p:nvPr/>
        </p:nvSpPr>
        <p:spPr>
          <a:xfrm flipH="1" rot="10170480">
            <a:off x="1836767" y="373293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6070778" y="3870959"/>
            <a:ext cx="224196" cy="22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419099" y="514350"/>
            <a:ext cx="61786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a question &amp; its answers</a:t>
            </a:r>
          </a:p>
        </p:txBody>
      </p:sp>
      <p:pic>
        <p:nvPicPr>
          <p:cNvPr id="145" name="HomeScreenAfterUpvoteQ.jpg"/>
          <p:cNvPicPr/>
          <p:nvPr/>
        </p:nvPicPr>
        <p:blipFill>
          <a:blip r:embed="rId2">
            <a:extLst/>
          </a:blip>
          <a:srcRect l="20424" t="0" r="20424" b="0"/>
          <a:stretch>
            <a:fillRect/>
          </a:stretch>
        </p:blipFill>
        <p:spPr>
          <a:xfrm>
            <a:off x="3008191" y="1990051"/>
            <a:ext cx="2582223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3540255" y="731904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147" name="QAView.jpg"/>
          <p:cNvPicPr/>
          <p:nvPr/>
        </p:nvPicPr>
        <p:blipFill>
          <a:blip r:embed="rId3">
            <a:extLst/>
          </a:blip>
          <a:srcRect l="20386" t="0" r="20386" b="0"/>
          <a:stretch>
            <a:fillRect/>
          </a:stretch>
        </p:blipFill>
        <p:spPr>
          <a:xfrm>
            <a:off x="6322733" y="1990051"/>
            <a:ext cx="2585555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6856582" y="7319048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149" name="Shape 149"/>
          <p:cNvSpPr/>
          <p:nvPr/>
        </p:nvSpPr>
        <p:spPr>
          <a:xfrm flipH="1" rot="466414">
            <a:off x="4955887" y="3991200"/>
            <a:ext cx="769745" cy="344523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9199473" y="3746500"/>
            <a:ext cx="32113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Answers are sorted by most recent by default</a:t>
            </a:r>
          </a:p>
        </p:txBody>
      </p:sp>
      <p:sp>
        <p:nvSpPr>
          <p:cNvPr id="151" name="Shape 151"/>
          <p:cNvSpPr/>
          <p:nvPr/>
        </p:nvSpPr>
        <p:spPr>
          <a:xfrm flipH="1" rot="17125898">
            <a:off x="8826117" y="3710866"/>
            <a:ext cx="891429" cy="1313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